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71" r:id="rId3"/>
    <p:sldId id="265" r:id="rId4"/>
    <p:sldId id="269" r:id="rId5"/>
    <p:sldId id="266" r:id="rId6"/>
    <p:sldId id="272" r:id="rId7"/>
    <p:sldId id="267" r:id="rId8"/>
    <p:sldId id="268" r:id="rId9"/>
    <p:sldId id="264" r:id="rId10"/>
    <p:sldId id="2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84" autoAdjust="0"/>
    <p:restoredTop sz="94660"/>
  </p:normalViewPr>
  <p:slideViewPr>
    <p:cSldViewPr snapToGrid="0">
      <p:cViewPr varScale="1">
        <p:scale>
          <a:sx n="80" d="100"/>
          <a:sy n="80" d="100"/>
        </p:scale>
        <p:origin x="93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7C04D-A373-C0CD-F305-E2942F6668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D0A398-154B-4A68-45CE-20EBE8E95F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80D17-978D-A834-81D2-3DDBA4DE5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9CC7-B37B-4948-89B6-6D199BB36267}" type="datetimeFigureOut">
              <a:rPr lang="en-AE" smtClean="0"/>
              <a:t>07/12/2025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A6E2BD-626F-F7C7-1397-4A791FB11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7A78F4-43BC-FBEC-78B6-5D333A129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03A-E6AF-4836-9094-63015D55993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589822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09497-AAB6-6338-E65C-FB11ACAB0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DDB00B-5F3E-C1D9-D563-D3EB27E049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7B6263-ED86-BC0D-D3CF-EC6E28D11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9CC7-B37B-4948-89B6-6D199BB36267}" type="datetimeFigureOut">
              <a:rPr lang="en-AE" smtClean="0"/>
              <a:t>07/12/2025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674D8E-0304-866D-E66A-32E811A0C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A8D11A-C21B-4DA4-9557-51321DAF8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03A-E6AF-4836-9094-63015D55993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03298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FD919F-6E8F-B632-C8CF-90C964B03C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B22294-98C6-6F73-370E-0837AE9E4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EA6A74-A7BE-D7FD-D765-9DB0E396B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9CC7-B37B-4948-89B6-6D199BB36267}" type="datetimeFigureOut">
              <a:rPr lang="en-AE" smtClean="0"/>
              <a:t>07/12/2025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55543F-A97F-3906-2392-2C753FE8C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9F1A2B-D853-AC5F-9D27-CC170059A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03A-E6AF-4836-9094-63015D55993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7568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99D69-5839-F8C1-2C7B-E77F6261C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C7CE2A-009B-DDD7-3F62-BC5E9AA6A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48422-E395-2CDD-4F5F-F1A8F237E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9CC7-B37B-4948-89B6-6D199BB36267}" type="datetimeFigureOut">
              <a:rPr lang="en-AE" smtClean="0"/>
              <a:t>07/12/2025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B1DDA-22E7-8631-E9F9-25E51A161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F9CBA-C69F-79FC-BDD6-FC39A0159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03A-E6AF-4836-9094-63015D55993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240286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6E076-4524-4699-9882-D4F1A0829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DCA59-D486-E797-72F7-CDB2C856F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31159E-2C19-7C6E-E0AE-167E5D4F4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9CC7-B37B-4948-89B6-6D199BB36267}" type="datetimeFigureOut">
              <a:rPr lang="en-AE" smtClean="0"/>
              <a:t>07/12/2025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B5383E-8DFD-4FCC-B51D-07DFFA0F2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5CEED-090F-D1AA-E6D7-60CFE5A29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03A-E6AF-4836-9094-63015D55993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80543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D9C76-0E52-CB2C-5C27-55A1B38B0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0E7940-4886-5720-F461-F73ACEC8B0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371112-2A7F-B329-DED0-A72EB6041B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4103FD-A4DB-7D14-5BD6-33316EAC5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9CC7-B37B-4948-89B6-6D199BB36267}" type="datetimeFigureOut">
              <a:rPr lang="en-AE" smtClean="0"/>
              <a:t>07/12/2025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D1701-D477-5AF5-7A76-6100902DA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4E6946-8CA6-3789-B54D-16C90C654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03A-E6AF-4836-9094-63015D55993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60424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176BB-F9AC-A003-3E18-E3168420C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8F63C9-4C84-FAF1-6E12-5711CD039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A1D332-ED5A-A415-87B1-A02534BF10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FC5F33-9039-05E0-CA6C-63BF1A02FA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8CCF2A-17E8-CC4A-D28B-5887F655CE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5CEDC5-D333-3971-94DF-EFA410729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9CC7-B37B-4948-89B6-6D199BB36267}" type="datetimeFigureOut">
              <a:rPr lang="en-AE" smtClean="0"/>
              <a:t>07/12/2025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F5A847-F4E4-0B6F-3150-7A7FBBFED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FAC7AD-BAEA-869B-665B-045CF6DB7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03A-E6AF-4836-9094-63015D55993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067250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6FE40-2CAD-5243-F40A-CBD1EA480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14B8AD-6761-1046-E7EB-BE15C697C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9CC7-B37B-4948-89B6-6D199BB36267}" type="datetimeFigureOut">
              <a:rPr lang="en-AE" smtClean="0"/>
              <a:t>07/12/2025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3225F8-3482-474F-18E1-237D8F26B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4B6FC7-CEE0-F7E3-6978-4BB404205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03A-E6AF-4836-9094-63015D55993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19182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7E21DB-9080-BD61-4391-23DD97A5B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9CC7-B37B-4948-89B6-6D199BB36267}" type="datetimeFigureOut">
              <a:rPr lang="en-AE" smtClean="0"/>
              <a:t>07/12/2025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B7C150-7F0C-8289-0FB7-C59BE128F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D165B6-7BE4-290D-173F-3C2CDEDE2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03A-E6AF-4836-9094-63015D55993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26246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95911-40FB-D73F-2E13-EF7CF1590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A60DF-8E75-7751-94AD-C29A8ED69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820B9D-E87F-083A-E6CB-CF63CC24DF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1AFC74-0108-A7BD-6999-66A236602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9CC7-B37B-4948-89B6-6D199BB36267}" type="datetimeFigureOut">
              <a:rPr lang="en-AE" smtClean="0"/>
              <a:t>07/12/2025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902C10-BF95-71A3-21F0-FCFA6F80C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260FD8-D7DC-E55E-A560-72D74C1A5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03A-E6AF-4836-9094-63015D55993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624208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6BAB0-2112-E554-5AFF-C3107B32D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84DC16-FB76-A607-E27C-E26D891BDD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476AB9-B058-9002-B4BA-3FA4742B6E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D1C5DC-0EA2-DD5B-46AD-68BF29631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9CC7-B37B-4948-89B6-6D199BB36267}" type="datetimeFigureOut">
              <a:rPr lang="en-AE" smtClean="0"/>
              <a:t>07/12/2025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AFED44-3DC5-7C7F-1B18-88E08C389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CB444-9D6F-018C-0ACD-1A3CEDD9F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03A-E6AF-4836-9094-63015D55993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249198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89CF89-6ED0-B56D-CB69-99AC844AE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1D4A37-9BFF-30C3-D836-75D6871E4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2876BC-9C50-D8A0-9F98-8A15B803DD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79CC7-B37B-4948-89B6-6D199BB36267}" type="datetimeFigureOut">
              <a:rPr lang="en-AE" smtClean="0"/>
              <a:t>07/12/2025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F530A-1307-DCF1-0BFA-905AB57D98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5996EC-D90F-ADCD-A566-472C8FF9CA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E003A-E6AF-4836-9094-63015D55993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991218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8EC39-1503-4729-AB1B-E9732A3848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881" y="2624115"/>
            <a:ext cx="11604173" cy="3266835"/>
          </a:xfrm>
        </p:spPr>
        <p:txBody>
          <a:bodyPr anchor="ctr">
            <a:normAutofit/>
          </a:bodyPr>
          <a:lstStyle/>
          <a:p>
            <a:pPr algn="l"/>
            <a:r>
              <a:rPr lang="en-US" sz="3800" b="1" dirty="0" err="1">
                <a:solidFill>
                  <a:srgbClr val="222222"/>
                </a:solidFill>
                <a:effectLst/>
              </a:rPr>
              <a:t>Yeshuve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manaalane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prathyaashayin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pradeepame</a:t>
            </a:r>
            <a:br>
              <a:rPr lang="en-US" sz="3800" b="1" dirty="0">
                <a:solidFill>
                  <a:srgbClr val="222222"/>
                </a:solidFill>
                <a:effectLst/>
              </a:rPr>
            </a:br>
            <a:r>
              <a:rPr lang="en-US" sz="3800" b="1" dirty="0">
                <a:solidFill>
                  <a:srgbClr val="222222"/>
                </a:solidFill>
                <a:effectLst/>
              </a:rPr>
              <a:t>En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aasha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onnu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maathrame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br>
              <a:rPr lang="en-US" sz="3800" b="1" dirty="0">
                <a:solidFill>
                  <a:srgbClr val="222222"/>
                </a:solidFill>
                <a:effectLst/>
              </a:rPr>
            </a:br>
            <a:r>
              <a:rPr lang="en-US" sz="3800" b="1" dirty="0">
                <a:solidFill>
                  <a:srgbClr val="222222"/>
                </a:solidFill>
                <a:effectLst/>
              </a:rPr>
              <a:t>Ninne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kaanuvaan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nin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thejassil</a:t>
            </a:r>
            <a:br>
              <a:rPr lang="en-US" sz="3800" b="1" dirty="0">
                <a:solidFill>
                  <a:srgbClr val="222222"/>
                </a:solidFill>
                <a:effectLst/>
              </a:rPr>
            </a:br>
            <a:r>
              <a:rPr lang="en-US" sz="1400" b="1" dirty="0">
                <a:solidFill>
                  <a:srgbClr val="222222"/>
                </a:solidFill>
                <a:effectLst/>
              </a:rPr>
              <a:t>   </a:t>
            </a:r>
            <a:br>
              <a:rPr lang="en-US" sz="3800" b="1" dirty="0">
                <a:solidFill>
                  <a:srgbClr val="222222"/>
                </a:solidFill>
                <a:effectLst/>
              </a:rPr>
            </a:br>
            <a:r>
              <a:rPr lang="en-US" sz="3800" b="1" dirty="0">
                <a:solidFill>
                  <a:srgbClr val="222222"/>
                </a:solidFill>
                <a:effectLst/>
              </a:rPr>
              <a:t>       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0980DE4-B76C-F63F-6673-AE7D301D1B72}"/>
              </a:ext>
            </a:extLst>
          </p:cNvPr>
          <p:cNvSpPr txBox="1">
            <a:spLocks/>
          </p:cNvSpPr>
          <p:nvPr/>
        </p:nvSpPr>
        <p:spPr>
          <a:xfrm>
            <a:off x="417738" y="162164"/>
            <a:ext cx="11850461" cy="3423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യേശുവേ മണാളനെ പ്രത്യാശയിന്‍ പ്രദീപമേ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tabLst>
                <a:tab pos="20002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എന്‍ ആശ </a:t>
            </a:r>
            <a:r>
              <a:rPr lang="ml-I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ഒന്നുമാത്രമേ നിന്നെ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കാണുവാന്‍ വിണ്‍തേജസ്സില്‍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en-US" sz="700" b="1" dirty="0">
                <a:solidFill>
                  <a:srgbClr val="222222"/>
                </a:solidFill>
                <a:latin typeface="ML-TTAmbili" panose="04000000000000000000" pitchFamily="82" charset="0"/>
              </a:rPr>
              <a:t>  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     </a:t>
            </a:r>
            <a:endParaRPr lang="en-US" sz="28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0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559EED-D154-FD6E-F997-64C74B55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BD3FF-918E-5BA8-4A39-FE0DE5FC95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3054" y="2385990"/>
            <a:ext cx="11755210" cy="3266835"/>
          </a:xfrm>
        </p:spPr>
        <p:txBody>
          <a:bodyPr anchor="ctr">
            <a:normAutofit/>
          </a:bodyPr>
          <a:lstStyle/>
          <a:p>
            <a:pPr algn="l"/>
            <a:r>
              <a:rPr lang="en-US" sz="1400" b="1" dirty="0">
                <a:solidFill>
                  <a:srgbClr val="222222"/>
                </a:solidFill>
                <a:effectLst/>
              </a:rPr>
              <a:t> </a:t>
            </a:r>
            <a:br>
              <a:rPr lang="en-US" sz="3800" b="1" dirty="0">
                <a:solidFill>
                  <a:srgbClr val="222222"/>
                </a:solidFill>
                <a:effectLst/>
              </a:rPr>
            </a:br>
            <a:r>
              <a:rPr lang="en-US" sz="3800" b="1" i="1" dirty="0" err="1">
                <a:solidFill>
                  <a:srgbClr val="222222"/>
                </a:solidFill>
                <a:effectLst/>
              </a:rPr>
              <a:t>Kandidum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kandidum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priyane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njaan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kandidum</a:t>
            </a:r>
            <a:br>
              <a:rPr lang="en-US" sz="3800" b="1" i="1" dirty="0">
                <a:solidFill>
                  <a:srgbClr val="222222"/>
                </a:solidFill>
                <a:effectLst/>
              </a:rPr>
            </a:br>
            <a:r>
              <a:rPr lang="en-US" sz="3800" b="1" i="1" dirty="0" err="1">
                <a:solidFill>
                  <a:srgbClr val="222222"/>
                </a:solidFill>
                <a:effectLst/>
              </a:rPr>
              <a:t>Anyanalla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swantha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kannaal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thante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mukham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kandidum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</a:rPr>
              <a:t>Yeshuve</a:t>
            </a:r>
            <a:r>
              <a:rPr lang="en-US" sz="3800" b="1" i="1" dirty="0">
                <a:solidFill>
                  <a:srgbClr val="222222"/>
                </a:solidFill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</a:rPr>
              <a:t>manaalane</a:t>
            </a:r>
            <a:r>
              <a:rPr lang="en-US" sz="3800" b="1" i="1" dirty="0">
                <a:solidFill>
                  <a:srgbClr val="222222"/>
                </a:solidFill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</a:rPr>
              <a:t>prathyaashayin</a:t>
            </a:r>
            <a:r>
              <a:rPr lang="en-US" sz="3800" b="1" i="1" dirty="0">
                <a:solidFill>
                  <a:srgbClr val="222222"/>
                </a:solidFill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</a:rPr>
              <a:t>pradeepame</a:t>
            </a:r>
            <a:endParaRPr lang="en-US" sz="3800" b="1" i="1" dirty="0">
              <a:solidFill>
                <a:srgbClr val="222222"/>
              </a:solidFill>
              <a:effectLst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1C92FE7-D639-7428-BFC9-DBBCA4AF0231}"/>
              </a:ext>
            </a:extLst>
          </p:cNvPr>
          <p:cNvSpPr txBox="1">
            <a:spLocks/>
          </p:cNvSpPr>
          <p:nvPr/>
        </p:nvSpPr>
        <p:spPr>
          <a:xfrm>
            <a:off x="341539" y="181214"/>
            <a:ext cx="11850461" cy="3423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en-US" sz="700" b="1" dirty="0">
                <a:solidFill>
                  <a:srgbClr val="222222"/>
                </a:solidFill>
                <a:latin typeface="ML-TTAmbili" panose="04000000000000000000" pitchFamily="82" charset="0"/>
              </a:rPr>
              <a:t>  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കണ്ടിടും കണ്ടിടും പ്രിയനെ ഞാന്‍ കണ്ടിടും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tabLst>
                <a:tab pos="200025" algn="l"/>
              </a:tabLst>
            </a:pPr>
            <a:r>
              <a:rPr lang="ml-IN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അന്യനല്ല സ്വന്തകണ്ണാല്‍ തന്‍റെ മുഖം കണ്ടിടും-</a:t>
            </a:r>
            <a:endParaRPr lang="en-US" sz="24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tabLst>
                <a:tab pos="200025" algn="l"/>
              </a:tabLst>
            </a:pPr>
            <a:r>
              <a:rPr lang="ml-IN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യേശുവേ മണാളനെ പ്രത്യാശയിന്‍ പ്രദീപമേ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endParaRPr lang="en-US" sz="28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352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24C6FE-CAC7-9730-3416-458074E65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0BA5C-074B-0AAA-A0BF-4A18047D55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3054" y="2385990"/>
            <a:ext cx="11755210" cy="3266835"/>
          </a:xfrm>
        </p:spPr>
        <p:txBody>
          <a:bodyPr anchor="ctr">
            <a:normAutofit/>
          </a:bodyPr>
          <a:lstStyle/>
          <a:p>
            <a:pPr algn="l"/>
            <a:r>
              <a:rPr lang="en-US" sz="1400" b="1" dirty="0">
                <a:solidFill>
                  <a:srgbClr val="222222"/>
                </a:solidFill>
                <a:effectLst/>
              </a:rPr>
              <a:t> </a:t>
            </a:r>
            <a:br>
              <a:rPr lang="en-US" sz="3800" b="1" dirty="0">
                <a:solidFill>
                  <a:srgbClr val="222222"/>
                </a:solidFill>
                <a:effectLst/>
              </a:rPr>
            </a:br>
            <a:r>
              <a:rPr lang="en-US" sz="3800" b="1" i="1" dirty="0" err="1">
                <a:solidFill>
                  <a:srgbClr val="222222"/>
                </a:solidFill>
                <a:effectLst/>
              </a:rPr>
              <a:t>Kandidum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kandidum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priyane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njaan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kandidum</a:t>
            </a:r>
            <a:br>
              <a:rPr lang="en-US" sz="3800" b="1" i="1" dirty="0">
                <a:solidFill>
                  <a:srgbClr val="222222"/>
                </a:solidFill>
                <a:effectLst/>
              </a:rPr>
            </a:br>
            <a:r>
              <a:rPr lang="en-US" sz="3800" b="1" i="1" dirty="0" err="1">
                <a:solidFill>
                  <a:srgbClr val="222222"/>
                </a:solidFill>
                <a:effectLst/>
              </a:rPr>
              <a:t>Anyanalla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swantha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kannaal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thante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mukham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kandidum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</a:rPr>
              <a:t>Yeshuve</a:t>
            </a:r>
            <a:r>
              <a:rPr lang="en-US" sz="3800" b="1" i="1" dirty="0">
                <a:solidFill>
                  <a:srgbClr val="222222"/>
                </a:solidFill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</a:rPr>
              <a:t>manaalane</a:t>
            </a:r>
            <a:r>
              <a:rPr lang="en-US" sz="3800" b="1" i="1" dirty="0">
                <a:solidFill>
                  <a:srgbClr val="222222"/>
                </a:solidFill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</a:rPr>
              <a:t>prathyaashayin</a:t>
            </a:r>
            <a:r>
              <a:rPr lang="en-US" sz="3800" b="1" i="1" dirty="0">
                <a:solidFill>
                  <a:srgbClr val="222222"/>
                </a:solidFill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</a:rPr>
              <a:t>pradeepame</a:t>
            </a:r>
            <a:endParaRPr lang="en-US" sz="3800" b="1" i="1" dirty="0">
              <a:solidFill>
                <a:srgbClr val="222222"/>
              </a:solidFill>
              <a:effectLst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DE64A56-C3BA-E774-4D5B-FBE0F9CFFDF4}"/>
              </a:ext>
            </a:extLst>
          </p:cNvPr>
          <p:cNvSpPr txBox="1">
            <a:spLocks/>
          </p:cNvSpPr>
          <p:nvPr/>
        </p:nvSpPr>
        <p:spPr>
          <a:xfrm>
            <a:off x="341539" y="181214"/>
            <a:ext cx="11850461" cy="3423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en-US" sz="700" b="1" dirty="0">
                <a:solidFill>
                  <a:srgbClr val="222222"/>
                </a:solidFill>
                <a:latin typeface="ML-TTAmbili" panose="04000000000000000000" pitchFamily="82" charset="0"/>
              </a:rPr>
              <a:t>  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കണ്ടിടും കണ്ടിടും പ്രിയനെ ഞാന്‍ കണ്ടിടും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tabLst>
                <a:tab pos="200025" algn="l"/>
              </a:tabLst>
            </a:pPr>
            <a:r>
              <a:rPr lang="ml-IN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അന്യനല്ല സ്വന്തകണ്ണാല്‍ തന്‍റെ മുഖം കണ്ടിടും-</a:t>
            </a:r>
            <a:endParaRPr lang="en-US" sz="24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tabLst>
                <a:tab pos="200025" algn="l"/>
              </a:tabLst>
            </a:pPr>
            <a:r>
              <a:rPr lang="ml-IN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യേശുവേ മണാളനെ പ്രത്യാശയിന്‍ പ്രദീപമേ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endParaRPr lang="en-US" sz="28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214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EFA0CA-719B-9D66-908A-19ADF853C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F6CD1-2A55-B6B9-B1F1-5CA751C667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039" y="2981325"/>
            <a:ext cx="11850461" cy="3266835"/>
          </a:xfrm>
        </p:spPr>
        <p:txBody>
          <a:bodyPr anchor="ctr">
            <a:normAutofit/>
          </a:bodyPr>
          <a:lstStyle/>
          <a:p>
            <a:pPr algn="l"/>
            <a:r>
              <a:rPr lang="en-US" sz="3800" b="1" dirty="0" err="1">
                <a:solidFill>
                  <a:srgbClr val="222222"/>
                </a:solidFill>
                <a:effectLst/>
              </a:rPr>
              <a:t>Manmaranja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sidharum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br>
              <a:rPr lang="en-US" sz="3800" b="1" dirty="0">
                <a:solidFill>
                  <a:srgbClr val="222222"/>
                </a:solidFill>
                <a:effectLst/>
              </a:rPr>
            </a:br>
            <a:r>
              <a:rPr lang="en-US" sz="3800" b="1" dirty="0" err="1">
                <a:solidFill>
                  <a:srgbClr val="222222"/>
                </a:solidFill>
                <a:effectLst/>
              </a:rPr>
              <a:t>Jeevanodirikkum</a:t>
            </a:r>
            <a:r>
              <a:rPr lang="en-US" sz="3800" b="1" dirty="0">
                <a:solidFill>
                  <a:srgbClr val="222222"/>
                </a:solidFill>
              </a:rPr>
              <a:t> </a:t>
            </a:r>
            <a:r>
              <a:rPr lang="en-US" sz="3800" b="1" dirty="0" err="1">
                <a:solidFill>
                  <a:srgbClr val="222222"/>
                </a:solidFill>
              </a:rPr>
              <a:t>shudharum</a:t>
            </a:r>
            <a:r>
              <a:rPr lang="en-US" sz="3800" b="1" dirty="0">
                <a:solidFill>
                  <a:srgbClr val="222222"/>
                </a:solidFill>
              </a:rPr>
              <a:t> </a:t>
            </a:r>
            <a:br>
              <a:rPr lang="en-US" sz="3800" b="1" dirty="0">
                <a:solidFill>
                  <a:srgbClr val="222222"/>
                </a:solidFill>
              </a:rPr>
            </a:br>
            <a:r>
              <a:rPr lang="en-US" sz="3800" b="1" dirty="0" err="1">
                <a:solidFill>
                  <a:srgbClr val="222222"/>
                </a:solidFill>
              </a:rPr>
              <a:t>Vinnil</a:t>
            </a:r>
            <a:r>
              <a:rPr lang="en-US" sz="3800" b="1" dirty="0">
                <a:solidFill>
                  <a:srgbClr val="222222"/>
                </a:solidFill>
              </a:rPr>
              <a:t> </a:t>
            </a:r>
            <a:r>
              <a:rPr lang="en-US" sz="3800" b="1" dirty="0" err="1">
                <a:solidFill>
                  <a:srgbClr val="222222"/>
                </a:solidFill>
              </a:rPr>
              <a:t>kaahalam</a:t>
            </a:r>
            <a:r>
              <a:rPr lang="en-US" sz="3800" b="1" dirty="0">
                <a:solidFill>
                  <a:srgbClr val="222222"/>
                </a:solidFill>
              </a:rPr>
              <a:t>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dhwanikkumbol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br>
              <a:rPr lang="en-US" sz="3800" b="1" dirty="0">
                <a:solidFill>
                  <a:srgbClr val="222222"/>
                </a:solidFill>
                <a:effectLst/>
              </a:rPr>
            </a:br>
            <a:r>
              <a:rPr lang="en-US" sz="3800" b="1" dirty="0" err="1">
                <a:solidFill>
                  <a:srgbClr val="222222"/>
                </a:solidFill>
                <a:effectLst/>
              </a:rPr>
              <a:t>Mannil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ninnum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vaanil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pokume</a:t>
            </a:r>
            <a:br>
              <a:rPr lang="en-US" sz="3800" b="1" dirty="0">
                <a:solidFill>
                  <a:srgbClr val="222222"/>
                </a:solidFill>
                <a:effectLst/>
              </a:rPr>
            </a:br>
            <a:r>
              <a:rPr lang="en-US" sz="2000" b="1" dirty="0">
                <a:solidFill>
                  <a:srgbClr val="222222"/>
                </a:solidFill>
                <a:effectLst/>
              </a:rPr>
              <a:t>   </a:t>
            </a:r>
            <a:br>
              <a:rPr lang="en-US" sz="3800" b="1" dirty="0">
                <a:solidFill>
                  <a:srgbClr val="222222"/>
                </a:solidFill>
                <a:effectLst/>
              </a:rPr>
            </a:br>
            <a:r>
              <a:rPr lang="en-US" sz="3800" b="1" dirty="0">
                <a:solidFill>
                  <a:srgbClr val="222222"/>
                </a:solidFill>
                <a:effectLst/>
              </a:rPr>
              <a:t>      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154D641-12A8-2FAB-850C-305526230F95}"/>
              </a:ext>
            </a:extLst>
          </p:cNvPr>
          <p:cNvSpPr txBox="1">
            <a:spLocks/>
          </p:cNvSpPr>
          <p:nvPr/>
        </p:nvSpPr>
        <p:spPr>
          <a:xfrm>
            <a:off x="446313" y="152639"/>
            <a:ext cx="11850461" cy="3423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മണ്മറഞ്ഞ സിദ്ധരും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ജീവനോടിരിക്കും ശുദ്ധരും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വിണ്ണില്‍ കാഹളം ധ്വനിക്കുമ്പോള്‍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മണ്ണില്‍നിന്നും വാനില്‍ പോകുമേ</a:t>
            </a:r>
            <a:r>
              <a:rPr lang="en-US" sz="700" b="1" dirty="0">
                <a:solidFill>
                  <a:srgbClr val="222222"/>
                </a:solidFill>
                <a:latin typeface="ML-TTAmbili" panose="04000000000000000000" pitchFamily="82" charset="0"/>
              </a:rPr>
              <a:t> 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     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</a:t>
            </a:r>
            <a:endParaRPr lang="en-US" sz="28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703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21C0B6-A5C5-2739-2765-E7995F5185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E3C22-805C-5036-61F8-C30B6BA496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3054" y="2385990"/>
            <a:ext cx="11755210" cy="3266835"/>
          </a:xfrm>
        </p:spPr>
        <p:txBody>
          <a:bodyPr anchor="ctr">
            <a:normAutofit/>
          </a:bodyPr>
          <a:lstStyle/>
          <a:p>
            <a:pPr algn="l"/>
            <a:r>
              <a:rPr lang="en-US" sz="1400" b="1" dirty="0">
                <a:solidFill>
                  <a:srgbClr val="222222"/>
                </a:solidFill>
                <a:effectLst/>
              </a:rPr>
              <a:t> </a:t>
            </a:r>
            <a:br>
              <a:rPr lang="en-US" sz="3800" b="1" dirty="0">
                <a:solidFill>
                  <a:srgbClr val="222222"/>
                </a:solidFill>
                <a:effectLst/>
              </a:rPr>
            </a:br>
            <a:r>
              <a:rPr lang="en-US" sz="3800" b="1" i="1" dirty="0" err="1">
                <a:solidFill>
                  <a:srgbClr val="222222"/>
                </a:solidFill>
                <a:effectLst/>
              </a:rPr>
              <a:t>Kandidum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kandidum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priyane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njaan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kandidum</a:t>
            </a:r>
            <a:br>
              <a:rPr lang="en-US" sz="3800" b="1" i="1" dirty="0">
                <a:solidFill>
                  <a:srgbClr val="222222"/>
                </a:solidFill>
                <a:effectLst/>
              </a:rPr>
            </a:br>
            <a:r>
              <a:rPr lang="en-US" sz="3800" b="1" i="1" dirty="0" err="1">
                <a:solidFill>
                  <a:srgbClr val="222222"/>
                </a:solidFill>
                <a:effectLst/>
              </a:rPr>
              <a:t>Anyanalla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swantha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kannaal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thante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mukham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kandidum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</a:rPr>
              <a:t>Yeshuve</a:t>
            </a:r>
            <a:r>
              <a:rPr lang="en-US" sz="3800" b="1" i="1" dirty="0">
                <a:solidFill>
                  <a:srgbClr val="222222"/>
                </a:solidFill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</a:rPr>
              <a:t>manaalane</a:t>
            </a:r>
            <a:r>
              <a:rPr lang="en-US" sz="3800" b="1" i="1" dirty="0">
                <a:solidFill>
                  <a:srgbClr val="222222"/>
                </a:solidFill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</a:rPr>
              <a:t>prathyaashayin</a:t>
            </a:r>
            <a:r>
              <a:rPr lang="en-US" sz="3800" b="1" i="1" dirty="0">
                <a:solidFill>
                  <a:srgbClr val="222222"/>
                </a:solidFill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</a:rPr>
              <a:t>pradeepame</a:t>
            </a:r>
            <a:endParaRPr lang="en-US" sz="3800" b="1" i="1" dirty="0">
              <a:solidFill>
                <a:srgbClr val="222222"/>
              </a:solidFill>
              <a:effectLst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9819809-B884-EB86-EFCF-15D715DADE8D}"/>
              </a:ext>
            </a:extLst>
          </p:cNvPr>
          <p:cNvSpPr txBox="1">
            <a:spLocks/>
          </p:cNvSpPr>
          <p:nvPr/>
        </p:nvSpPr>
        <p:spPr>
          <a:xfrm>
            <a:off x="341539" y="181214"/>
            <a:ext cx="11850461" cy="3423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en-US" sz="700" b="1" dirty="0">
                <a:solidFill>
                  <a:srgbClr val="222222"/>
                </a:solidFill>
                <a:latin typeface="ML-TTAmbili" panose="04000000000000000000" pitchFamily="82" charset="0"/>
              </a:rPr>
              <a:t>  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കണ്ടിടും കണ്ടിടും പ്രിയനെ ഞാന്‍ കണ്ടിടും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tabLst>
                <a:tab pos="200025" algn="l"/>
              </a:tabLst>
            </a:pPr>
            <a:r>
              <a:rPr lang="ml-IN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അന്യനല്ല സ്വന്തകണ്ണാല്‍ തന്‍റെ മുഖം കണ്ടിടും-</a:t>
            </a:r>
            <a:endParaRPr lang="en-US" sz="24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tabLst>
                <a:tab pos="200025" algn="l"/>
              </a:tabLst>
            </a:pPr>
            <a:r>
              <a:rPr lang="ml-IN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യേശുവേ മണാളനെ പ്രത്യാശയിന്‍ പ്രദീപമേ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endParaRPr lang="en-US" sz="28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396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6420DD-814D-A07B-0E87-83631103D7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4B96A-0943-2B74-CA62-96DF8D3D4C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6314" y="2800350"/>
            <a:ext cx="11850461" cy="3266835"/>
          </a:xfrm>
        </p:spPr>
        <p:txBody>
          <a:bodyPr anchor="ctr">
            <a:noAutofit/>
          </a:bodyPr>
          <a:lstStyle/>
          <a:p>
            <a:pPr algn="l"/>
            <a:r>
              <a:rPr lang="en-US" sz="3800" b="1" dirty="0" err="1">
                <a:solidFill>
                  <a:srgbClr val="222222"/>
                </a:solidFill>
                <a:effectLst/>
              </a:rPr>
              <a:t>Uyirppin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suprabhaathathil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br>
              <a:rPr lang="en-US" sz="3800" b="1" dirty="0">
                <a:solidFill>
                  <a:srgbClr val="222222"/>
                </a:solidFill>
                <a:effectLst/>
              </a:rPr>
            </a:br>
            <a:r>
              <a:rPr lang="en-US" sz="3800" b="1" dirty="0" err="1">
                <a:solidFill>
                  <a:srgbClr val="222222"/>
                </a:solidFill>
                <a:effectLst/>
              </a:rPr>
              <a:t>Doothar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veena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meettum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samghathil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 </a:t>
            </a:r>
            <a:br>
              <a:rPr lang="en-US" sz="3800" b="1" dirty="0">
                <a:solidFill>
                  <a:srgbClr val="222222"/>
                </a:solidFill>
                <a:effectLst/>
              </a:rPr>
            </a:br>
            <a:r>
              <a:rPr lang="en-US" sz="3800" b="1" dirty="0">
                <a:solidFill>
                  <a:srgbClr val="222222"/>
                </a:solidFill>
                <a:effectLst/>
              </a:rPr>
              <a:t>Aa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ponkireeda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koottathil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br>
              <a:rPr lang="en-US" sz="3800" b="1" dirty="0">
                <a:solidFill>
                  <a:srgbClr val="222222"/>
                </a:solidFill>
                <a:effectLst/>
              </a:rPr>
            </a:br>
            <a:r>
              <a:rPr lang="en-US" sz="3800" b="1" dirty="0">
                <a:solidFill>
                  <a:srgbClr val="222222"/>
                </a:solidFill>
                <a:effectLst/>
              </a:rPr>
              <a:t>Ente per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vilikkum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nerathil</a:t>
            </a:r>
            <a:br>
              <a:rPr lang="en-US" sz="3800" b="1" dirty="0">
                <a:solidFill>
                  <a:srgbClr val="222222"/>
                </a:solidFill>
                <a:effectLst/>
              </a:rPr>
            </a:br>
            <a:r>
              <a:rPr lang="en-US" sz="700" b="1" dirty="0">
                <a:solidFill>
                  <a:srgbClr val="222222"/>
                </a:solidFill>
                <a:effectLst/>
              </a:rPr>
              <a:t>   </a:t>
            </a:r>
            <a:r>
              <a:rPr lang="en-US" sz="1200" b="1" dirty="0">
                <a:solidFill>
                  <a:srgbClr val="222222"/>
                </a:solidFill>
                <a:effectLst/>
              </a:rPr>
              <a:t>          </a:t>
            </a:r>
            <a:br>
              <a:rPr lang="en-US" sz="3800" b="1" dirty="0">
                <a:solidFill>
                  <a:srgbClr val="222222"/>
                </a:solidFill>
                <a:effectLst/>
              </a:rPr>
            </a:br>
            <a:r>
              <a:rPr lang="en-US" sz="3800" b="1" dirty="0">
                <a:solidFill>
                  <a:srgbClr val="222222"/>
                </a:solidFill>
                <a:effectLst/>
              </a:rPr>
              <a:t>      </a:t>
            </a:r>
            <a:endParaRPr lang="en-US" sz="3800" b="1" i="1" dirty="0">
              <a:solidFill>
                <a:srgbClr val="222222"/>
              </a:solidFill>
              <a:effectLst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CDE7172-9764-2122-008B-6FBCF29F1533}"/>
              </a:ext>
            </a:extLst>
          </p:cNvPr>
          <p:cNvSpPr txBox="1">
            <a:spLocks/>
          </p:cNvSpPr>
          <p:nvPr/>
        </p:nvSpPr>
        <p:spPr>
          <a:xfrm>
            <a:off x="446313" y="162164"/>
            <a:ext cx="11850461" cy="33716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ഉയിര്‍പ്പിന്‍ സുപ്രഭാതത്തില്‍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ദൂതര്‍ വീണമീട്ടും സംഘത്തില്‍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- </a:t>
            </a: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ആ പൊന്‍കിരീടകൂട്ടത്തില്‍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എന്‍റെ പേര്‍ വിളിക്കും നേരത്തില്‍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     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en-US" sz="105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   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     </a:t>
            </a:r>
            <a:endParaRPr lang="en-US" sz="28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539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C29772-14D4-FD5B-9C67-59C1FD79C5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3F00E-4FE9-913C-868D-BE498DD2C7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3054" y="2385990"/>
            <a:ext cx="11755210" cy="3266835"/>
          </a:xfrm>
        </p:spPr>
        <p:txBody>
          <a:bodyPr anchor="ctr">
            <a:normAutofit/>
          </a:bodyPr>
          <a:lstStyle/>
          <a:p>
            <a:pPr algn="l"/>
            <a:r>
              <a:rPr lang="en-US" sz="1400" b="1" dirty="0">
                <a:solidFill>
                  <a:srgbClr val="222222"/>
                </a:solidFill>
                <a:effectLst/>
              </a:rPr>
              <a:t> </a:t>
            </a:r>
            <a:br>
              <a:rPr lang="en-US" sz="3800" b="1" dirty="0">
                <a:solidFill>
                  <a:srgbClr val="222222"/>
                </a:solidFill>
                <a:effectLst/>
              </a:rPr>
            </a:br>
            <a:r>
              <a:rPr lang="en-US" sz="3800" b="1" i="1" dirty="0" err="1">
                <a:solidFill>
                  <a:srgbClr val="222222"/>
                </a:solidFill>
                <a:effectLst/>
              </a:rPr>
              <a:t>Kandidum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kandidum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priyane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njaan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kandidum</a:t>
            </a:r>
            <a:br>
              <a:rPr lang="en-US" sz="3800" b="1" i="1" dirty="0">
                <a:solidFill>
                  <a:srgbClr val="222222"/>
                </a:solidFill>
                <a:effectLst/>
              </a:rPr>
            </a:br>
            <a:r>
              <a:rPr lang="en-US" sz="3800" b="1" i="1" dirty="0" err="1">
                <a:solidFill>
                  <a:srgbClr val="222222"/>
                </a:solidFill>
                <a:effectLst/>
              </a:rPr>
              <a:t>Anyanalla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swantha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kannaal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thante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mukham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kandidum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</a:rPr>
              <a:t>Yeshuve</a:t>
            </a:r>
            <a:r>
              <a:rPr lang="en-US" sz="3800" b="1" i="1" dirty="0">
                <a:solidFill>
                  <a:srgbClr val="222222"/>
                </a:solidFill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</a:rPr>
              <a:t>manaalane</a:t>
            </a:r>
            <a:r>
              <a:rPr lang="en-US" sz="3800" b="1" i="1" dirty="0">
                <a:solidFill>
                  <a:srgbClr val="222222"/>
                </a:solidFill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</a:rPr>
              <a:t>prathyaashayin</a:t>
            </a:r>
            <a:r>
              <a:rPr lang="en-US" sz="3800" b="1" i="1" dirty="0">
                <a:solidFill>
                  <a:srgbClr val="222222"/>
                </a:solidFill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</a:rPr>
              <a:t>pradeepame</a:t>
            </a:r>
            <a:endParaRPr lang="en-US" sz="3800" b="1" i="1" dirty="0">
              <a:solidFill>
                <a:srgbClr val="222222"/>
              </a:solidFill>
              <a:effectLst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BC61C8D-9EFE-7521-E7C5-7CE9EAE88D32}"/>
              </a:ext>
            </a:extLst>
          </p:cNvPr>
          <p:cNvSpPr txBox="1">
            <a:spLocks/>
          </p:cNvSpPr>
          <p:nvPr/>
        </p:nvSpPr>
        <p:spPr>
          <a:xfrm>
            <a:off x="341539" y="181214"/>
            <a:ext cx="11850461" cy="3423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en-US" sz="700" b="1" dirty="0">
                <a:solidFill>
                  <a:srgbClr val="222222"/>
                </a:solidFill>
                <a:latin typeface="ML-TTAmbili" panose="04000000000000000000" pitchFamily="82" charset="0"/>
              </a:rPr>
              <a:t>  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കണ്ടിടും കണ്ടിടും പ്രിയനെ ഞാന്‍ കണ്ടിടും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tabLst>
                <a:tab pos="200025" algn="l"/>
              </a:tabLst>
            </a:pPr>
            <a:r>
              <a:rPr lang="ml-IN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അന്യനല്ല സ്വന്തകണ്ണാല്‍ തന്‍റെ മുഖം കണ്ടിടും-</a:t>
            </a:r>
            <a:endParaRPr lang="en-US" sz="24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tabLst>
                <a:tab pos="200025" algn="l"/>
              </a:tabLst>
            </a:pPr>
            <a:r>
              <a:rPr lang="ml-IN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യേശുവേ മണാളനെ പ്രത്യാശയിന്‍ പ്രദീപമേ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endParaRPr lang="en-US" sz="28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735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97EFC2-4E1A-5CDE-1295-54EF8F4D7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47092-860E-31D4-8799-669B847725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3464" y="3333750"/>
            <a:ext cx="11850461" cy="2800110"/>
          </a:xfrm>
        </p:spPr>
        <p:txBody>
          <a:bodyPr anchor="ctr">
            <a:normAutofit fontScale="90000"/>
          </a:bodyPr>
          <a:lstStyle/>
          <a:p>
            <a:pPr algn="l"/>
            <a:r>
              <a:rPr lang="en-US" sz="4200" b="1" dirty="0">
                <a:solidFill>
                  <a:srgbClr val="222222"/>
                </a:solidFill>
                <a:effectLst/>
              </a:rPr>
              <a:t>En </a:t>
            </a:r>
            <a:r>
              <a:rPr lang="en-US" sz="4200" b="1" dirty="0" err="1">
                <a:solidFill>
                  <a:srgbClr val="222222"/>
                </a:solidFill>
                <a:effectLst/>
              </a:rPr>
              <a:t>ottavum</a:t>
            </a:r>
            <a:r>
              <a:rPr lang="en-US" sz="42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4200" b="1" dirty="0" err="1">
                <a:solidFill>
                  <a:srgbClr val="222222"/>
                </a:solidFill>
                <a:effectLst/>
              </a:rPr>
              <a:t>adhwanavum</a:t>
            </a:r>
            <a:r>
              <a:rPr lang="en-US" sz="4200" b="1" dirty="0">
                <a:solidFill>
                  <a:srgbClr val="222222"/>
                </a:solidFill>
                <a:effectLst/>
              </a:rPr>
              <a:t> </a:t>
            </a:r>
            <a:br>
              <a:rPr lang="en-US" sz="4200" b="1" dirty="0">
                <a:solidFill>
                  <a:srgbClr val="222222"/>
                </a:solidFill>
                <a:effectLst/>
              </a:rPr>
            </a:br>
            <a:r>
              <a:rPr lang="en-US" sz="4200" b="1" dirty="0" err="1">
                <a:solidFill>
                  <a:srgbClr val="222222"/>
                </a:solidFill>
                <a:effectLst/>
              </a:rPr>
              <a:t>Njaan</a:t>
            </a:r>
            <a:r>
              <a:rPr lang="en-US" sz="42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4200" b="1" dirty="0" err="1">
                <a:solidFill>
                  <a:srgbClr val="222222"/>
                </a:solidFill>
                <a:effectLst/>
              </a:rPr>
              <a:t>kaathathaam</a:t>
            </a:r>
            <a:r>
              <a:rPr lang="en-US" sz="42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4200" b="1" dirty="0" err="1">
                <a:solidFill>
                  <a:srgbClr val="222222"/>
                </a:solidFill>
                <a:effectLst/>
              </a:rPr>
              <a:t>vishwaasavum</a:t>
            </a:r>
            <a:r>
              <a:rPr lang="en-US" sz="4200" b="1" dirty="0">
                <a:solidFill>
                  <a:srgbClr val="222222"/>
                </a:solidFill>
                <a:effectLst/>
              </a:rPr>
              <a:t> </a:t>
            </a:r>
            <a:br>
              <a:rPr lang="en-US" sz="4200" b="1" dirty="0">
                <a:solidFill>
                  <a:srgbClr val="222222"/>
                </a:solidFill>
                <a:effectLst/>
              </a:rPr>
            </a:br>
            <a:r>
              <a:rPr lang="en-US" sz="4200" b="1" dirty="0" err="1">
                <a:solidFill>
                  <a:srgbClr val="222222"/>
                </a:solidFill>
                <a:effectLst/>
              </a:rPr>
              <a:t>Vyartdamalla</a:t>
            </a:r>
            <a:r>
              <a:rPr lang="en-US" sz="42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4200" b="1" dirty="0" err="1">
                <a:solidFill>
                  <a:srgbClr val="222222"/>
                </a:solidFill>
                <a:effectLst/>
              </a:rPr>
              <a:t>athu</a:t>
            </a:r>
            <a:r>
              <a:rPr lang="en-US" sz="42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4200" b="1" dirty="0" err="1">
                <a:solidFill>
                  <a:srgbClr val="222222"/>
                </a:solidFill>
                <a:effectLst/>
              </a:rPr>
              <a:t>nischayam</a:t>
            </a:r>
            <a:r>
              <a:rPr lang="en-US" sz="4200" b="1" dirty="0">
                <a:solidFill>
                  <a:srgbClr val="222222"/>
                </a:solidFill>
                <a:effectLst/>
              </a:rPr>
              <a:t> </a:t>
            </a:r>
            <a:br>
              <a:rPr lang="en-US" sz="4200" b="1" dirty="0">
                <a:solidFill>
                  <a:srgbClr val="222222"/>
                </a:solidFill>
                <a:effectLst/>
              </a:rPr>
            </a:br>
            <a:r>
              <a:rPr lang="en-US" sz="4200" b="1" dirty="0">
                <a:solidFill>
                  <a:srgbClr val="222222"/>
                </a:solidFill>
                <a:effectLst/>
              </a:rPr>
              <a:t>Vegam </a:t>
            </a:r>
            <a:r>
              <a:rPr lang="en-US" sz="4200" b="1" dirty="0" err="1">
                <a:solidFill>
                  <a:srgbClr val="222222"/>
                </a:solidFill>
                <a:effectLst/>
              </a:rPr>
              <a:t>kaanum</a:t>
            </a:r>
            <a:r>
              <a:rPr lang="en-US" sz="42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4200" b="1" dirty="0" err="1">
                <a:solidFill>
                  <a:srgbClr val="222222"/>
                </a:solidFill>
                <a:effectLst/>
              </a:rPr>
              <a:t>en</a:t>
            </a:r>
            <a:r>
              <a:rPr lang="en-US" sz="42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4200" b="1" dirty="0" err="1">
                <a:solidFill>
                  <a:srgbClr val="222222"/>
                </a:solidFill>
                <a:effectLst/>
              </a:rPr>
              <a:t>manaalane</a:t>
            </a:r>
            <a:br>
              <a:rPr lang="en-US" sz="3800" b="1" dirty="0">
                <a:solidFill>
                  <a:srgbClr val="222222"/>
                </a:solidFill>
                <a:effectLst/>
              </a:rPr>
            </a:br>
            <a:r>
              <a:rPr lang="en-US" sz="2000" b="1" dirty="0">
                <a:solidFill>
                  <a:srgbClr val="222222"/>
                </a:solidFill>
                <a:effectLst/>
              </a:rPr>
              <a:t>   </a:t>
            </a:r>
            <a:br>
              <a:rPr lang="en-US" sz="3800" b="1" dirty="0">
                <a:solidFill>
                  <a:srgbClr val="222222"/>
                </a:solidFill>
                <a:effectLst/>
              </a:rPr>
            </a:br>
            <a:r>
              <a:rPr lang="en-US" sz="3800" b="1" dirty="0">
                <a:solidFill>
                  <a:srgbClr val="222222"/>
                </a:solidFill>
                <a:effectLst/>
              </a:rPr>
              <a:t>      </a:t>
            </a:r>
            <a:endParaRPr lang="en-US" sz="3800" b="1" i="1" dirty="0">
              <a:solidFill>
                <a:srgbClr val="222222"/>
              </a:solidFill>
              <a:effectLst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B980D58-61BB-21D9-BCF1-D654C6EEF0F9}"/>
              </a:ext>
            </a:extLst>
          </p:cNvPr>
          <p:cNvSpPr txBox="1">
            <a:spLocks/>
          </p:cNvSpPr>
          <p:nvPr/>
        </p:nvSpPr>
        <p:spPr>
          <a:xfrm>
            <a:off x="598713" y="724140"/>
            <a:ext cx="11850461" cy="31049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എന്‍ഓട്ടവും അദ്ധ്വാനവും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ഞാന്‍ കാത്തതാം വിശ്വാസവും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വ്യര്‍ത്ഥമല്ല അതു നിശ്ചയം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വേഗം കാണും എന്‍ മണാളനെ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en-US" sz="15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    </a:t>
            </a:r>
            <a:endParaRPr lang="en-US" sz="15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    </a:t>
            </a:r>
            <a:endParaRPr lang="en-US" sz="28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036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1265D-4652-1136-7B67-CF53ACA8FF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DD9F9-9582-6BF2-1A76-6A1D6E8292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3054" y="2385990"/>
            <a:ext cx="11755210" cy="3266835"/>
          </a:xfrm>
        </p:spPr>
        <p:txBody>
          <a:bodyPr anchor="ctr">
            <a:normAutofit/>
          </a:bodyPr>
          <a:lstStyle/>
          <a:p>
            <a:pPr algn="l"/>
            <a:r>
              <a:rPr lang="en-US" sz="1400" b="1" dirty="0">
                <a:solidFill>
                  <a:srgbClr val="222222"/>
                </a:solidFill>
                <a:effectLst/>
              </a:rPr>
              <a:t> </a:t>
            </a:r>
            <a:br>
              <a:rPr lang="en-US" sz="3800" b="1" dirty="0">
                <a:solidFill>
                  <a:srgbClr val="222222"/>
                </a:solidFill>
                <a:effectLst/>
              </a:rPr>
            </a:br>
            <a:r>
              <a:rPr lang="en-US" sz="3800" b="1" i="1" dirty="0" err="1">
                <a:solidFill>
                  <a:srgbClr val="222222"/>
                </a:solidFill>
                <a:effectLst/>
              </a:rPr>
              <a:t>Kandidum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kandidum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priyane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njaan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kandidum</a:t>
            </a:r>
            <a:br>
              <a:rPr lang="en-US" sz="3800" b="1" i="1" dirty="0">
                <a:solidFill>
                  <a:srgbClr val="222222"/>
                </a:solidFill>
                <a:effectLst/>
              </a:rPr>
            </a:br>
            <a:r>
              <a:rPr lang="en-US" sz="3800" b="1" i="1" dirty="0" err="1">
                <a:solidFill>
                  <a:srgbClr val="222222"/>
                </a:solidFill>
                <a:effectLst/>
              </a:rPr>
              <a:t>Anyanalla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swantha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kannaal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thante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mukham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  <a:effectLst/>
              </a:rPr>
              <a:t>kandidum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</a:rPr>
              <a:t>Yeshuve</a:t>
            </a:r>
            <a:r>
              <a:rPr lang="en-US" sz="3800" b="1" i="1" dirty="0">
                <a:solidFill>
                  <a:srgbClr val="222222"/>
                </a:solidFill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</a:rPr>
              <a:t>manaalane</a:t>
            </a:r>
            <a:r>
              <a:rPr lang="en-US" sz="3800" b="1" i="1" dirty="0">
                <a:solidFill>
                  <a:srgbClr val="222222"/>
                </a:solidFill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</a:rPr>
              <a:t>prathyaashayin</a:t>
            </a:r>
            <a:r>
              <a:rPr lang="en-US" sz="3800" b="1" i="1" dirty="0">
                <a:solidFill>
                  <a:srgbClr val="222222"/>
                </a:solidFill>
              </a:rPr>
              <a:t> </a:t>
            </a:r>
            <a:r>
              <a:rPr lang="en-US" sz="3800" b="1" i="1" dirty="0" err="1">
                <a:solidFill>
                  <a:srgbClr val="222222"/>
                </a:solidFill>
              </a:rPr>
              <a:t>pradeepame</a:t>
            </a:r>
            <a:endParaRPr lang="en-US" sz="3800" b="1" i="1" dirty="0">
              <a:solidFill>
                <a:srgbClr val="222222"/>
              </a:solidFill>
              <a:effectLst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AED2B9C-2415-2D58-26A0-6D56FE51B73E}"/>
              </a:ext>
            </a:extLst>
          </p:cNvPr>
          <p:cNvSpPr txBox="1">
            <a:spLocks/>
          </p:cNvSpPr>
          <p:nvPr/>
        </p:nvSpPr>
        <p:spPr>
          <a:xfrm>
            <a:off x="341539" y="181214"/>
            <a:ext cx="11850461" cy="3423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en-US" sz="700" b="1" dirty="0">
                <a:solidFill>
                  <a:srgbClr val="222222"/>
                </a:solidFill>
                <a:latin typeface="ML-TTAmbili" panose="04000000000000000000" pitchFamily="82" charset="0"/>
              </a:rPr>
              <a:t>  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കണ്ടിടും കണ്ടിടും പ്രിയനെ ഞാന്‍ കണ്ടിടും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tabLst>
                <a:tab pos="200025" algn="l"/>
              </a:tabLst>
            </a:pPr>
            <a:r>
              <a:rPr lang="ml-IN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അന്യനല്ല സ്വന്തകണ്ണാല്‍ തന്‍റെ മുഖം കണ്ടിടും-</a:t>
            </a:r>
            <a:endParaRPr lang="en-US" sz="24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tabLst>
                <a:tab pos="200025" algn="l"/>
              </a:tabLst>
            </a:pPr>
            <a:r>
              <a:rPr lang="ml-IN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യേശുവേ മണാളനെ പ്രത്യാശയിന്‍ പ്രദീപമേ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endParaRPr lang="en-US" sz="28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075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2F7904-9642-4CD4-A633-3633B2557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5ACB6-2EA8-BE3D-97AC-84E7D5D89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039" y="2981325"/>
            <a:ext cx="11755210" cy="3266835"/>
          </a:xfrm>
        </p:spPr>
        <p:txBody>
          <a:bodyPr anchor="ctr">
            <a:normAutofit/>
          </a:bodyPr>
          <a:lstStyle/>
          <a:p>
            <a:pPr algn="l"/>
            <a:r>
              <a:rPr lang="en-US" sz="3800" b="1" dirty="0" err="1">
                <a:solidFill>
                  <a:srgbClr val="222222"/>
                </a:solidFill>
                <a:effectLst/>
              </a:rPr>
              <a:t>Kannuneer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niranja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lokame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br>
              <a:rPr lang="en-US" sz="3800" b="1" dirty="0">
                <a:solidFill>
                  <a:srgbClr val="222222"/>
                </a:solidFill>
                <a:effectLst/>
              </a:rPr>
            </a:br>
            <a:r>
              <a:rPr lang="en-US" sz="3800" b="1" dirty="0" err="1">
                <a:solidFill>
                  <a:srgbClr val="222222"/>
                </a:solidFill>
                <a:effectLst/>
              </a:rPr>
              <a:t>Ninnil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ninnu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njaan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marayatte</a:t>
            </a:r>
            <a:br>
              <a:rPr lang="en-US" sz="3800" b="1" dirty="0">
                <a:solidFill>
                  <a:srgbClr val="222222"/>
                </a:solidFill>
                <a:effectLst/>
              </a:rPr>
            </a:br>
            <a:r>
              <a:rPr lang="en-US" sz="3800" b="1" dirty="0" err="1">
                <a:solidFill>
                  <a:srgbClr val="222222"/>
                </a:solidFill>
                <a:effectLst/>
              </a:rPr>
              <a:t>Kannimackum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nodi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nerathil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br>
              <a:rPr lang="en-US" sz="3800" b="1" dirty="0">
                <a:solidFill>
                  <a:srgbClr val="222222"/>
                </a:solidFill>
                <a:effectLst/>
              </a:rPr>
            </a:br>
            <a:r>
              <a:rPr lang="en-US" sz="3800" b="1" dirty="0" err="1">
                <a:solidFill>
                  <a:srgbClr val="222222"/>
                </a:solidFill>
                <a:effectLst/>
              </a:rPr>
              <a:t>Ethum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njaan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bayoola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 </a:t>
            </a:r>
            <a:r>
              <a:rPr lang="en-US" sz="3800" b="1" dirty="0" err="1">
                <a:solidFill>
                  <a:srgbClr val="222222"/>
                </a:solidFill>
                <a:effectLst/>
              </a:rPr>
              <a:t>theerathil</a:t>
            </a:r>
            <a:r>
              <a:rPr lang="en-US" sz="3800" b="1" dirty="0">
                <a:solidFill>
                  <a:srgbClr val="222222"/>
                </a:solidFill>
                <a:effectLst/>
              </a:rPr>
              <a:t>-</a:t>
            </a:r>
            <a:br>
              <a:rPr lang="en-US" sz="3800" b="1" dirty="0">
                <a:solidFill>
                  <a:srgbClr val="222222"/>
                </a:solidFill>
                <a:effectLst/>
              </a:rPr>
            </a:br>
            <a:r>
              <a:rPr lang="en-US" sz="2000" b="1" dirty="0">
                <a:solidFill>
                  <a:srgbClr val="222222"/>
                </a:solidFill>
                <a:effectLst/>
              </a:rPr>
              <a:t>    </a:t>
            </a:r>
            <a:br>
              <a:rPr lang="en-US" sz="3800" b="1" dirty="0">
                <a:solidFill>
                  <a:srgbClr val="222222"/>
                </a:solidFill>
                <a:effectLst/>
              </a:rPr>
            </a:br>
            <a:r>
              <a:rPr lang="en-US" sz="3800" b="1" dirty="0">
                <a:solidFill>
                  <a:srgbClr val="222222"/>
                </a:solidFill>
                <a:effectLst/>
              </a:rPr>
              <a:t>      </a:t>
            </a:r>
            <a:r>
              <a:rPr lang="en-US" sz="3800" b="1" i="1" dirty="0">
                <a:solidFill>
                  <a:srgbClr val="222222"/>
                </a:solidFill>
                <a:effectLst/>
              </a:rPr>
              <a:t> 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192B471-984E-B1C2-5779-2E26391B7F3E}"/>
              </a:ext>
            </a:extLst>
          </p:cNvPr>
          <p:cNvSpPr txBox="1">
            <a:spLocks/>
          </p:cNvSpPr>
          <p:nvPr/>
        </p:nvSpPr>
        <p:spPr>
          <a:xfrm>
            <a:off x="532039" y="171689"/>
            <a:ext cx="11945712" cy="3423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കണ്ണുനീര്‍ നിറഞ്ഞ ലോകമേ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നിന്നില്‍ നിന്നു ഞാന്‍ മറയട്ടെ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കണ്ണിമയ്ക്കും നൊടിനേരത്തില്‍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എത്തും ഞാന്‍ ബയൂല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</a:t>
            </a: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തീരത്തില്‍</a:t>
            </a:r>
            <a:r>
              <a:rPr lang="en-US" sz="700" b="1" dirty="0">
                <a:solidFill>
                  <a:srgbClr val="222222"/>
                </a:solidFill>
                <a:latin typeface="ML-TTAmbili" panose="04000000000000000000" pitchFamily="82" charset="0"/>
              </a:rPr>
              <a:t>  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     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</a:t>
            </a:r>
            <a:endParaRPr lang="en-US" sz="28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737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327</Words>
  <Application>Microsoft Office PowerPoint</Application>
  <PresentationFormat>Widescreen</PresentationFormat>
  <Paragraphs>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ML-TTAmbili</vt:lpstr>
      <vt:lpstr>Times New Roman</vt:lpstr>
      <vt:lpstr>Office Theme</vt:lpstr>
      <vt:lpstr>Yeshuve manaalane prathyaashayin pradeepame En aasha onnu maathrame  Ninne kaanuvaan nin thejassil            </vt:lpstr>
      <vt:lpstr>  Kandidum kandidum priyane njaan kandidum Anyanalla swantha kannaal thante mukham kandidum Yeshuve manaalane prathyaashayin pradeepame</vt:lpstr>
      <vt:lpstr>Manmaranja sidharum  Jeevanodirikkum shudharum  Vinnil kaahalam dhwanikkumbol  Mannil ninnum vaanil pokume            </vt:lpstr>
      <vt:lpstr>  Kandidum kandidum priyane njaan kandidum Anyanalla swantha kannaal thante mukham kandidum Yeshuve manaalane prathyaashayin pradeepame</vt:lpstr>
      <vt:lpstr>Uyirppin suprabhaathathil  Doothar veena meettum samghathil   Aa ponkireeda koottathil  Ente per vilikkum nerathil                     </vt:lpstr>
      <vt:lpstr>  Kandidum kandidum priyane njaan kandidum Anyanalla swantha kannaal thante mukham kandidum Yeshuve manaalane prathyaashayin pradeepame</vt:lpstr>
      <vt:lpstr>En ottavum adhwanavum  Njaan kaathathaam vishwaasavum  Vyartdamalla athu nischayam  Vegam kaanum en manaalane           </vt:lpstr>
      <vt:lpstr>  Kandidum kandidum priyane njaan kandidum Anyanalla swantha kannaal thante mukham kandidum Yeshuve manaalane prathyaashayin pradeepame</vt:lpstr>
      <vt:lpstr>Kannuneer niranja lokame  Ninnil ninnu njaan marayatte Kannimackum nodi nerathil  Ethum njaan bayoola theerathil-             </vt:lpstr>
      <vt:lpstr>  Kandidum kandidum priyane njaan kandidum Anyanalla swantha kannaal thante mukham kandidum Yeshuve manaalane prathyaashayin pradeepame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യേശുവേ, നിന്നന്തികേ ചേര്‍ക്ക</dc:title>
  <dc:subject>448</dc:subject>
  <dc:creator>C.T. Mathai</dc:creator>
  <cp:keywords>Formatting Pending</cp:keywords>
  <cp:lastModifiedBy>Shaji Varghese</cp:lastModifiedBy>
  <cp:revision>5</cp:revision>
  <dcterms:created xsi:type="dcterms:W3CDTF">2023-01-22T06:44:56Z</dcterms:created>
  <dcterms:modified xsi:type="dcterms:W3CDTF">2025-12-07T14:17:44Z</dcterms:modified>
  <cp:category>ChristianLife</cp:category>
</cp:coreProperties>
</file>